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320" r:id="rId2"/>
    <p:sldId id="321" r:id="rId3"/>
    <p:sldId id="322" r:id="rId4"/>
    <p:sldId id="323" r:id="rId5"/>
    <p:sldId id="324" r:id="rId6"/>
    <p:sldId id="325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99" autoAdjust="0"/>
    <p:restoredTop sz="94660"/>
  </p:normalViewPr>
  <p:slideViewPr>
    <p:cSldViewPr>
      <p:cViewPr>
        <p:scale>
          <a:sx n="80" d="100"/>
          <a:sy n="80" d="100"/>
        </p:scale>
        <p:origin x="-123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D4060-010C-4200-8364-B6E2633A9300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F23B8-EA07-47B8-9BE4-6F3AD5E03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010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D00ED6-7C2B-4D11-B16D-38A40F198D22}" type="datetimeFigureOut">
              <a:rPr lang="ru-RU" smtClean="0"/>
              <a:pPr/>
              <a:t>26.07.2018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					</a:t>
            </a:r>
            <a:r>
              <a:rPr lang="ru-RU" sz="1400" dirty="0" smtClean="0">
                <a:solidFill>
                  <a:schemeClr val="bg1"/>
                </a:solidFill>
              </a:rPr>
              <a:t>              </a:t>
            </a:r>
            <a:r>
              <a:rPr lang="ru-RU" sz="900" dirty="0" smtClean="0">
                <a:solidFill>
                  <a:schemeClr val="bg1"/>
                </a:solidFill>
              </a:rPr>
              <a:t>Приложение </a:t>
            </a:r>
            <a:r>
              <a:rPr lang="ru-RU" sz="900" dirty="0">
                <a:solidFill>
                  <a:schemeClr val="bg1"/>
                </a:solidFill>
              </a:rPr>
              <a:t>№1 к постановлению</a:t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smtClean="0">
                <a:solidFill>
                  <a:schemeClr val="bg1"/>
                </a:solidFill>
              </a:rPr>
              <a:t>						  Главы Танайского </a:t>
            </a:r>
            <a:r>
              <a:rPr lang="ru-RU" sz="900" dirty="0">
                <a:solidFill>
                  <a:schemeClr val="bg1"/>
                </a:solidFill>
              </a:rPr>
              <a:t>сельского  поселения </a:t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					                    №</a:t>
            </a:r>
            <a:r>
              <a:rPr lang="ru-RU" sz="900" dirty="0" smtClean="0">
                <a:solidFill>
                  <a:schemeClr val="bg1"/>
                </a:solidFill>
              </a:rPr>
              <a:t>_3_ </a:t>
            </a:r>
            <a:r>
              <a:rPr lang="ru-RU" sz="900" dirty="0" smtClean="0">
                <a:solidFill>
                  <a:schemeClr val="bg1"/>
                </a:solidFill>
              </a:rPr>
              <a:t>от «</a:t>
            </a:r>
            <a:r>
              <a:rPr lang="ru-RU" sz="900" dirty="0" smtClean="0">
                <a:solidFill>
                  <a:schemeClr val="bg1"/>
                </a:solidFill>
              </a:rPr>
              <a:t>18» июня2018 </a:t>
            </a:r>
            <a:r>
              <a:rPr lang="ru-RU" sz="900" dirty="0" smtClean="0">
                <a:solidFill>
                  <a:schemeClr val="bg1"/>
                </a:solidFill>
              </a:rPr>
              <a:t>года</a:t>
            </a:r>
            <a:r>
              <a:rPr lang="ru-RU" sz="900" dirty="0">
                <a:solidFill>
                  <a:schemeClr val="bg1"/>
                </a:solidFill>
              </a:rPr>
              <a:t/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1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. Изменение территориальной зоны Р1 (Зона рекреационных территорий) в зону ОД1 (Многофункциональная общественно-деловая зона) земельного участка с кадастровым номером 16:18:120302:566 площадью 3193 кв.м., расположенного по адресу: РТ, ЕМР, </a:t>
            </a:r>
            <a:r>
              <a:rPr lang="ru-RU" sz="1400" dirty="0" err="1" smtClean="0">
                <a:solidFill>
                  <a:schemeClr val="bg1"/>
                </a:solidFill>
                <a:effectLst/>
              </a:rPr>
              <a:t>Танайское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 СП, д. </a:t>
            </a:r>
            <a:r>
              <a:rPr lang="ru-RU" sz="1400" dirty="0" err="1" smtClean="0">
                <a:solidFill>
                  <a:schemeClr val="bg1"/>
                </a:solidFill>
                <a:effectLst/>
              </a:rPr>
              <a:t>Хлыстово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9753" y="-27384"/>
            <a:ext cx="4536503" cy="8280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295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5581" y="-1043603"/>
            <a:ext cx="5848864" cy="8568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84596" y="-984396"/>
            <a:ext cx="5622961" cy="86891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300" dirty="0" smtClean="0">
                <a:solidFill>
                  <a:schemeClr val="bg1"/>
                </a:solidFill>
                <a:effectLst/>
              </a:rPr>
              <a:t>2.Изменение территориальной зоны Р2 (Зона природных ландшафтов) в зону СХ1 (Зона размещения объектов агропромышленного комплекса и объектов обслуживания агропромышленного комплекса) земельных участков с кадастровыми номерами 16:18:120401:735 площадью 48800 кв.м., 16:18:120401:766 площадью 20941 кв.м.,</a:t>
            </a:r>
            <a:br>
              <a:rPr lang="ru-RU" sz="1300" dirty="0" smtClean="0">
                <a:solidFill>
                  <a:schemeClr val="bg1"/>
                </a:solidFill>
                <a:effectLst/>
              </a:rPr>
            </a:br>
            <a:r>
              <a:rPr lang="ru-RU" sz="1300" dirty="0" smtClean="0">
                <a:solidFill>
                  <a:schemeClr val="bg1"/>
                </a:solidFill>
                <a:effectLst/>
              </a:rPr>
              <a:t>расположенных по адресу: РТ, ЕМР, </a:t>
            </a:r>
            <a:r>
              <a:rPr lang="ru-RU" sz="1300" dirty="0" err="1" smtClean="0">
                <a:solidFill>
                  <a:schemeClr val="bg1"/>
                </a:solidFill>
                <a:effectLst/>
              </a:rPr>
              <a:t>Танайское</a:t>
            </a:r>
            <a:r>
              <a:rPr lang="ru-RU" sz="1300" dirty="0" smtClean="0">
                <a:solidFill>
                  <a:schemeClr val="bg1"/>
                </a:solidFill>
                <a:effectLst/>
              </a:rPr>
              <a:t> СП</a:t>
            </a:r>
            <a:endParaRPr lang="ru-RU" sz="13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3727" y="-243407"/>
            <a:ext cx="5112568" cy="842493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03553" y="-719567"/>
            <a:ext cx="6352920" cy="84249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36972" y="-892755"/>
            <a:ext cx="5550953" cy="85778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2942</TotalTime>
  <Words>39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                      Приложение №1 к постановлению          Главы Танайского сельского  поселения                           №_3_ от «18» июня2018 года 1. Изменение территориальной зоны Р1 (Зона рекреационных территорий) в зону ОД1 (Многофункциональная общественно-деловая зона) земельного участка с кадастровым номером 16:18:120302:566 площадью 3193 кв.м., расположенного по адресу: РТ, ЕМР, Танайское СП, д. Хлыстово.</vt:lpstr>
      <vt:lpstr>Слайд 2</vt:lpstr>
      <vt:lpstr>Слайд 3</vt:lpstr>
      <vt:lpstr>2.Изменение территориальной зоны Р2 (Зона природных ландшафтов) в зону СХ1 (Зона размещения объектов агропромышленного комплекса и объектов обслуживания агропромышленного комплекса) земельных участков с кадастровыми номерами 16:18:120401:735 площадью 48800 кв.м., 16:18:120401:766 площадью 20941 кв.м., расположенных по адресу: РТ, ЕМР, Танайское СП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</dc:title>
  <dc:creator>User</dc:creator>
  <cp:lastModifiedBy>FuckYouBill</cp:lastModifiedBy>
  <cp:revision>112</cp:revision>
  <cp:lastPrinted>2013-11-28T03:21:31Z</cp:lastPrinted>
  <dcterms:created xsi:type="dcterms:W3CDTF">2013-03-22T08:30:26Z</dcterms:created>
  <dcterms:modified xsi:type="dcterms:W3CDTF">2018-07-26T05:17:57Z</dcterms:modified>
</cp:coreProperties>
</file>